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.16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Hudaý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/>
              <a:t>Hudaý Musany çagyrdy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Taňrynyň sesini eşidip, näme gördi?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owadan üzüm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we ýyldyrym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 ýakýan gyrymsy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bölünen deňiz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ot ýakýan gyrymsy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Gideon we 300 adam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lang="t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/>
              <a:t>Rebbiň perişdesi Gideona görnüp: «Güýçli söweşiji Reb seniň bilendir» diýdi.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Kazylar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Rebbiň perişdesi Gideona görnüp: «Gudratly söweşiji Hudaý seniň bilendir» diýdi. Hudaý oňa çyg we ýüň arkaly ynandyrdy.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özüne jaň edendigine ynanansoň, Bagaly we ysraýyllylaryň ybadat edýän gurbanlyk sypasyny döwdi.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Gideona Midýanlylary ýeňmek üçin söweşijileri saýlamalydygyny aýtdy. Taňrynyň görkezmesi boýunça diňe 300 adam saýlandy.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olara hüjüm etmek üçin ajaýyp meýilnama berdi. Hudaý olara surnaýlar we içerde fakelli boş bankalar bolsun.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Gije, Gideon we 300 adam Hudaýyň beren meýilnamasyny ýerine ýetirdiler. Midýanlylara garşy söweşde ýeňiş gazandylar.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we 300 adam köp sanly midýanlylara garşy söweşde diňe Hudaýyň buýrugyna boýun bolmak arkaly ýeňiş gazandy.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Durmuşymda ýeňmegiň syry, Hudaýa boýun bolmakdyr.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Diňe 300 adam bilen köp sanly duşman güýçlerini ýeňip bilýän Gudratygüýçli Hudaýdyr.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we 300 adamy duşmany ýeňmek üçin ulanylmady?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bankalar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Ords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gylyç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fakel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Ump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surnaýlar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Ords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gylyç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Reb seretmäge gidendigini görüp, Hudaý ony çagyrdy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gyrymsy agaçdan,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Musa: «Ine» diýdi.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lang="t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/>
              <a:t>Rebbiň perişdesi Gideona görnüp: «Güýçli söweşiji Reb seniň bilendir» diýdi.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Kazylar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/>
              <a:t>Güýçli söweşiji Şimşon.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Aýal bir ogul dogurdy we oňa Şimşon dakdy. Ol ulaldy we Reb oňa ak pata berdi,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Kazylar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ýolbaşçylarynyň arasynda Şimşon atly bir lider bardy. Ol dünýä ineninden bäri Hudaýdan aýrylmaly adamdy.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gaty güýçli söweşiji bolupdyr. Şimşon sebäpli piliştliler we olara sütem eden beýleki ýurtlar ysraýyllylara sütem edip bilmedi</a:t>
            </a:r>
            <a:r xmlns:a="http://schemas.openxmlformats.org/drawingml/2006/main">
              <a:rPr lang="t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başga.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Güýji saçyndan gelýärdi. Emma, aldanmak bilen saçlary syrylypdy. Şeýdip, güýjüni ýitirdi.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tussag edildi we duşman güldi. Ulumsylyk sebäpli aldanandygyna ökündi.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ahyrsoňy özüni güýçlendirmek üçin Hudaýa doga etdi. Hudaý onuň dogasyna jogap berdi we ahyrynda oňa güýç berdi.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aýratyn merhemet we Hudaýdan çagyrylan adamdy.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Emma, ulumsylygy sebäpli,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hemmesini ýitirdi.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 hem, biz Hudaýyň merhemetini we wezipesini alan Hudaýyň söýgüli çagalarydyrys.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Hudaýyň Sözüniň öňünde kiçigöwünlilik etmeli.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çynlakaý we dogry dileglerimizi diňleýär we jogap berýär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No.ok.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Hudaý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On betbagtçylyk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Şimşonyň güýji nireden geldi?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aýak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Aýal bir ogul dogurdy we oňa Şimşon dakdy. Ol ulaldy we Reb oňa ak pata berdi,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Kazylar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/>
              <a:t>Rut, asylly häsiýetli aýal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Seniň halkyň meniň halkym, seniň Hudaýyň bolsa meniň Hudaýym bolar.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ýewreý aýal Naominiň başga milletlere durmuşa çykan iki ogly bardy. Emma iki ogly öldi. Şeýdip, ol iki dul gelni bilen galdy.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Nagomy Judahahudadaky öýüne dolanmak kararyna geldi. Ol iki gelnine-de öýe dolanmagy buýurdy. Emma, ikinji gelni dogduk şäherine gaýdyp barmady, gaýynatasynyň yzyna düşüp, Judahahudada ýaşady.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Naomi bilen ýaşamak üçin galan gallany ýygnamalydy, sebäbi hojalygy dolandyrjak adamsy ýokdy.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Boazyň ekin meýdanynda galan gallany ýygnady. Bowaz özüni asylly aýal hasaplady we Rut bilen durmuş gurdy.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Bowaz Rut bilen Naomini maşgala edip kabul etdi we bagtly durmuşda ýaşady. Geljekde Dawut patyşa we Isa Bowazyň we Rutyň neslinden.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başga milletdi. Ol gowy we ak ýürekli aýaldy we gaýynatasyna gowy hyzmat edýärdi.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Şeýdip, oňa ak pata berildi.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Şeýle hem goňşularymyza kömek etmeli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Hudaýa ybadat ediň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ýagşy we çyn ýürekden.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Müsürliler elimi uzadyp, ysraýyllary ondan çykaranymda, müsürliler meniň Rebdigimi bilerler.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daşky görnüşe däl-de, ýürege seredýär.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Näme üçin Nagomy Mowapdan Judahahuda gaýdyp geldi?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ol kesel boldy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adamsy öldi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iki ogly öldi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maşgalasy bilen duşuşmak isledi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sebäbi iki ogly öldi 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Seniň halkyň meniň halkym, seniň Hudaýyň bolsa meniň Hudaýym bolar.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Hananyň dogasy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Şamuwel oglan bolsa ulalyp, Rebbe we adamlar bilen oňuşmaga dowam etdi.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Hananyň ogly ýokdy. Şeýdip, ol gaty gynandy we Hudaýa doga etdi. "Eý, Taňry Hudaý, maňa ogul berseň, ömrüniň bütin dowamynda saňa bererin".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onuň dogasyny ýada saldy we Hanna Şamuwel atly ogul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ogluna ybadathanada Hudaýa ybadat etmek üçin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Şamuwel ybadathanada Hudaýa ybadat edýärdi. Ol adamlardan we Hudaýdan köp merhemet aldy.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Kiçijik Şamuwel ýaş oglan bolup gowy ulaldy. Soň bolsa, Hudaýyň sesini diňleýän pygamber boldy.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Müsüriň patyşasy fyrowna Hudaýyň buýrugyny aýtdy. "Reb şeýle diýýär: Meniň halkym maňa ybadat etsinler".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 Hananyň ähli dilegini diňledi, ony ýada saldy we doly jogap berdi.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biziň ähli dileglerimizi diňleýär.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doga etmeli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çynlakaý we dogruçyl.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biziň dilegimizi diňledi we wepalylyk bilen jogap berdi.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lang="t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Näme üçin Hanna beýle gynandy?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aşgazan agyry sebäpli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ýoklygy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sebäpli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 ogly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ýok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erbet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bolany üçin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Son ogly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ýok</a:t>
            </a: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Şamuwel oglan bolsa ulalyp, Rebbe we adamlar bilen oňuşmaga dowam etdi.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No.ok.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Ysraýylyň ilkinji şasy Şawul patyşa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Reb: «Olary diňläň we olara patyşa beriň» diýip jogap berdi. Şamuwel Ysraýyl halkyna: «Her kim öz şäherine gaýdýar» diýdi.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"Bize patyşa gerek!" Ysraýyl halky Şamuwele bir patyşa bermegini haýyş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"Olara haýyş edişleri ýaly bir patyşa bererin" Hudaý Şamuwele jogap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Şawuly Şamuweliň ýanyna iberdi. Hudaý Şamuweliň Ysraýylyň patyşasy bolmagy üçin kellesine ýag guýmagyna rugsat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"Bu, biziň ýolbaşçymyz Şawul." Şamuwel ysraýyllara Hudaýyň Şawuly Ysraýylyň baştutany edip belländigini habar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“Wayok! Hudaý kim? Men hudaý “Fyrown muny ret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Ilki bilen, Şawul ysraýyllara Taňrynyň islegine wepalylyk bilen ýolbaşçylyk etdi. Şeýle-de bolsa, ulumsylygy we buýsanjy sebäpli Taňrynyň islegine dönüklik eden erbet patyşa boldy.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Şawul kiçigöwünlidi.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Emma, patyşa bolansoň,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mundan beýläk Taňrynyň islegine boýun bolmady.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ulumsy we açgöz boldy.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Ataňyz Hudaý sizi götereninde hemişe kiçigöwünli bolmaly.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kiçigöwünlileri söýýär,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tekepbirleri ret edýär.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Şamuwelden näme soradylar?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iýmit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patyşa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Hudaýyň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Sözi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patyşa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Reb: «Olary diňläň we olara patyşa beriň» diýip jogap berdi. Şamuwel Ysraýyl halkyna: «Her kim öz şäherine gaýdýar» diýdi.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No.ok.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/>
              <a:t>Boyaş oglan, Golýaty öldüren Dawut</a:t>
            </a:r>
            <a:r xmlns:a="http://schemas.openxmlformats.org/drawingml/2006/main">
              <a:rPr lang="tk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Dawut piliştlä şeýle diýdi: «Sen maňa garşy gylyç, naýza we naýza bilen garşy çykýarsyň, ýöne seniň garşy çykan Ysraýyl goşunlarynyň Hudaýy Gudratygüýçli Rebbiň adyndan saňa garşy çykýaryn.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Piliştliler düşelgesinde Golýat atly ullakan esger bardy. Söweşe başlamak bilen Hudaýyň adyny kemsitdi.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Hiç kim ony gorkuzýandygy sebäpli oňa garşy söweşmäge het edip bilmedi.</a:t>
            </a:r>
          </a:p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Dawut Şawul patyşa: «Men onuň bilen söweşerin» diýdi.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'Hudaý meniň ýanymda bolsa, men ony ýeňip bilerin'.</a:t>
            </a:r>
          </a:p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Dawut Golýata bäş sany tekiz daş bilen geldi.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Hudaýa doga etdi. "Lorda Reb, mundan beýläk näme etjekdigiňi maňa habar ber."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Dawut özüne garşy gylyç we naýza bilen gelen Golýata aýtdy. "Men saňa Reb Hudaýyň ady bilen söweşýärin!"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Dawut daş atdy we Golýaty maňlaýyna urdy.</a:t>
            </a:r>
          </a:p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Dawut Hudaýyň kömegi bilen bu söweşde ýeňiş gazandy.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esgerleri gorkdular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ullakan Golýat. Ondan gorkýardylar.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Hudaýyň goragyna ynanýan Dawut oňa garşy batyrgaý söweşdi we ýeňdi.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bizi hemişe goraýandygyna ynanmalydyrys. Hudaýyň bizi islendik ýagdaýda gorajakdygyna ynanmak arkaly batyrlyk edip bileris.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Hudaýa ynanmakdan gaýduwsyzlyk islendik gorkyny ýeňip biler.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Onuň üçin söweşýänlere ýeňiş 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Dawut Golýata näme zyňdy?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gylyç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naýza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galkan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daş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Dawut piliştlä şeýle diýdi: «Sen maňa garşy gylyç, naýza we naýza bilen garşy çykýarsyň, ýöne seniň garşy çykan Ysraýyl goşunlarynyň Hudaýy Gudratygüýçli Rebbiň adyndan saňa garşy çykýaryn.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Şamuwel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Hudaý tutuş Müsür topragynda on betbagtçylyga ýol berdi. Müsür halky we fyrown hakyky Hudaýyň kimdigini bildiler.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"Musa, şu wagt ähli ysraýyllylar bilen Müsürden çyk". Fyrown olary goýbermekden başga alajy ýokdy.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Fyrown, Hudaýy äsgermezlik etmekde iň güýçlüdir öýdüpdir.</a:t>
            </a:r>
            <a:r xmlns:a="http://schemas.openxmlformats.org/drawingml/2006/main">
              <a:rPr lang="t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Şeýlelik bilen, uly betbagtçylyklarda bolmalydy.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biz däl-de, Gudratygüýçlidigini boýun almalydyrys.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Reb seretmäge gidendigini görüp, Hudaý ony çagyrdy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gyrymsy agaçdan,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Musa: «Ine» diýdi.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dürli görnüşli butlar ýa-da beýleki ýalan taňrylardyr.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diridir we gudratly güýji bilen işleýär.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Müsüriň üstünden näçe betbagtçylyk berdi?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bäş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Müsürliler elimi uzadyp, ysraýyllary ondan çykaranymda, müsürliler meniň Rebdigimi bilerler.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NOOK. 18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Bulut sütüni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4400"/>
              <a:t>we ot sütüni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Gündizlerine gündizlerine ýa-da gijelerine syýahat edip bilmekleri üçin Reb bulut sütüninde we gijelerine ýagtylyk bermek üçin ot sütüninde öňe geçdi.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halky Müsürde 430 ýyl ýaşady. 430 ýylyň ahyrynda wada berlen topraga-Kengana gaýdyp barmak üçin Müsürden gitdiler.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"Dogry ýoly nädip alyp bileris?", "Theolda erbet adamlar bilen duşuşsak näme etmeli?" Olar köp alada etdiler.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Şol döwürde Hudaý olara ýol görkezýändigini subut etdi. Bulut sütünidi.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Gijelerine ot sütünine öwrüldi. Munuň ýaly, Hudaý olara gije-gündiz ýol görkezdi.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"Biz gorkmaýarys, çünki Hudaý biziň bilendir!" Ysraýyl halky bulut sütüni we ot sütüni bilen ýol görkezenligi üçin Hudaýa şükür etdi.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Musa bir müsürliniň bir ysraýyllyny urandygyny görüp, gaharlandy, halkynyň tarapyny tutdy we müsürlini öldürdi.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lang="t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halkynyň köpüsi howply çölüň üstünden geçenlerinde, Hudaý olara bulut sütüni we ot sütüni bilen ýolbaşçylyk edendigini we gorandygyny subut etdi.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Indi Hudaý meniň bilendir we meni gorar. Geliň, Hudaýa şükür edeliň.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hemişe biziň bilendir.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gije-gündiz goraýar.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halky Müsürden gidenlerinde, Hudaý olara näme ýol görkezdi?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sütüni we ot sütüni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guş we balyk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 we Aý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 we pişik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bulut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sütüni we ot sütüni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Gündizlerine gündizlerine ýa-da gijelerine syýahat edip bilmekleri üçin Reb bulut sütüninde we gijelerine ýagtylyk bermek üçin ot sütüninde öňe geçdi.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Ysraýyllar gury ýerde bölünen deňziň içinden geçýärler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Musa elini deňziň üstünde uzatdy we şol gije Reb güýçli gündogar şemaly bilen deňzi yzyna sürdi we gury ýere öwürdi. Suwlar bölündi,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we ysraýyllylar Kengan ýolunda Gyzyl deňiz bilen duşuşdy.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Müsürliler ýene tutmak üçin ysraýyllylary yzarladylar.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 ajaýyp bir waka bolup geçdi! Hudaý Gyzyl deňziň bölünmegine ýol berdi we ysraýyllylar gury ýerde gezdiler.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Müsür esgerleri olary yzarladylar, ýöne deňiz ýene yza gaýtdy, ähli müsür esgerleri deňze suw basdy. Olaryň hiç biri-de diri galmady.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Fyrown muny eşidip, ondan gorkup, Müsür köşgünden gaçyp, Midiýa çölüne ýaşamaga gitdi.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 halas edendigi üçin Hudaýa şükür edýäris! Ysraýyllaryň hemmesi şatlykly aýdymlary aýtdylar.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ysraýyllary umytsyz ýagdaýdan halas etdi.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Menem günä sebäpli ölmeli boldum, ýöne Hudaý Isany halas etmek üçin iberdi!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meni baky ölümden halas etdi!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Eý, Taňry ata, köp sag bol!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öz halkyny ajaýyp ýol bilen halas edýän halasgärimizdir.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Gyzyl deňziň üstünden nädip geçdiler?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olara uly gämi iberdi.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olara deňiz suwunyň üstünde ýöremäge rugsat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Gyzyl deňzi böldi we olara dowam etsin</a:t>
            </a:r>
          </a:p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gury ýer.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olara deňziň üstünden uçmaga rugsat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Hudaý Gyzyl deňzi böldi we olara dowam etsin</a:t>
            </a:r>
          </a:p>
          <a:p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gury ýer.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Musa elini deňziň üstünde uzatdy we şol gije Reb güýçli gündogar şemaly bilen deňzi yzyna sürdi we gury ýere öwürdi. Suwlar bölündi,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/>
              <a:t>Eti goýýan Hudaý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"Ysraýyllaryň nalasyny eşitdim. Olara:" Garaňky düşende et iýersiňiz, irden bolsa çörek bilen dolarsyňyz. Şonda siz meniň Hudaýyňyz Rebdigimi bilersiňiz "-diýdi.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Ysraýyllaryň çölde iýmitleri ýokdy. Soň bolsa Musa we Hudaýa garşy nägilelik bildirdiler.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Soňra Reb Musa aýtdy. "Men size gökden iýmit ibererin".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Irden çölüň düýbünde aýaz ýaly inçejik bölekler peýda boldy.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40 ýyl çopan bolup ýaşady we ahyrynda 80 ýaşynda.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Agşam bedre olaryň üstünden düşüp, düşelgäni ýapdy. Olary ýygnadylar, bişirdiler we iýdiler. Çölde-de açlyk çekmediler.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"Sag bol, Hudaý!" Musa we ysraýyl halky Hudaýyň gudratly güýjüne haýran galdylar.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öz halkyna gündelik iýmit bilen ajaýyp ýol we gudratygüýçli güýji berdi, hatda çölde-de tapyp bilmedi.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bize zerur zatlary Öz ajaýyp ýoly bilen wepalylyk bilen üpjün etjekdigine ynanýarys.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Zerurlyklarymyzy öňünden bilýän we ajaýyp ýoly bilen üpjün edýän ajaýyp Hudaýdyr.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açlyk çekýän adamlara näme berdi?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we beden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Çörek we süýt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we suw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Tüwi we çorba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Manna we beden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"Ysraýyllaryň nalasyny eşitdim. Olara:" Garaňky düşende et iýersiňiz, irden bolsa çörek bilen dolarsyňyz. Şonda siz meniň Hudaýyňyz Rebdigimi bilersiňiz "-diýdi.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No.ok.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/>
              <a:t>On tabşyryk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kyrk gije kyrk gije Rebbiň ýanynda boldy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çörek ýa-da agyz suwy. Planşetlere äht sözlerini - On tabşyrygy ýazdy.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halky Horeb dagyna (Sinaý dagy) geldi. Reb Sinanyň şöhraty Mont Sinaýda (Horeb dagynda) doludy.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Musa: «Dagda meniň ýanyma gel» diýdi. Musa Hudaýyň dagyna çykdy.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Günleriň birinde Hudaý ýanyp duran gyrymsylygyň içinde oňa jaň etdi we oňa diýdi. "Ysraýyl halkymy Müsürden halas etmek üçin sizi fyrowna iberýärin."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Reb Hudaý Horeb dagynda duşuşdy.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Musa daş böleklerini berdi. Ysraýyllar üçin on tabşyrygy berjaý etmek üçin Hudaý kanunlary we buýruklary ýazdy.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"Lorda Reb, bize kanunlary bereniň üçin sag bol."</a:t>
            </a:r>
          </a:p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Musa: "Bu gymmatly on tabşyrygy bererin we öwrederin" diýip pikir etdi.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tabşyryk, Hudaýyň durmuşymyz üçin beren gymmatly düzgünleridir.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kanunlaryna boýun bolanymyzda, Hudaý durmuşymyzdan razy bolar.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bize kanunlary we on tabşyrygy berdi.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Tezis kanunlary we buýruklary arkaly Hudaý Özüni bize mälim etdi.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 on tabşyrygy nirede ýazdy?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Agaç planşet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 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Palçyk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planşet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Kagyz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Daş planşet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Daş planşet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kyrk gije kyrk gije Rebbiň ýanynda boldy</a:t>
            </a: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çörek ýa-da agyz suwy. Planşetlere äht sözlerini - On tabşyrygy ýazdy.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Altyn göle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Özlerine beren zatlaryny alyp, şekilli buta öwürdi</a:t>
            </a:r>
          </a:p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gural bilen bezelen göläniň. Soňra olar: "Eý, Ysraýyl, seni Müsürden getiren hudaýlaryňyz" diýdiler.</a:t>
            </a:r>
          </a:p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dagdan beýle uzak düşmänsoň, özlerini biynjalyk duýýardylar. "Musanyň ýerine bize hudaýymyz gerek".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Hudaýyň beren hasasyny alyp, ysraýyl halkyny halas etmek üçin Müsüre gaýdyp geldi.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Şeýdip, altyn göle ýasap, olary alyp barmak üçin hudaýy hökmünde ybadat etdiler.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tabşyryk bilen inýän Musa gaty gaharlandy.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olara gaharlandy. “Men olary ýok ederin. Şonda men seni beýik halka öwürerin "-diýdi.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Emma, Musa Hudaýa çynlakaý bagyşlamagyny diledi. Hudaý Musanyň dogasyny eşidip, olary bagyşlady.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lang="t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iň ýigrenýän zady, Oňa derek başga taňrylara ybadat etmekdir.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Özüňiz üçin haýsydyr bir but ýasamaň.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Näme bolaýsa-da, olara baş egip, olara ybadat etmersiňiz.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rgbClr val="FF0000"/>
                </a:solidFill>
              </a:rPr>
              <a:t>Hudaý?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butlaryň Oňa derek iň köp ybadat etmegi ýigrenýär.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günä etmek üçin haýsy but ýasadylar?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Altyn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Bürgüt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Altyn göle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Kümüş göle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Kümüş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Bürgüt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Altyn göle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Özlerine beren zatlaryny alyp, şekilli buta öwürdi</a:t>
            </a:r>
          </a:p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gural bilen bezelen göläniň. Soňra olar: "Eý, Ysraýyl, seni Müsürden getiren hudaýlaryňyz" diýdiler.</a:t>
            </a:r>
          </a:p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Çykyş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Çöldäki Hudaýyň öýi (çadyr)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Çadyr, Şaýatlyk çadyry gurlan güni bulut ony örtdi. Agşamdan agşama çenli çadyryň üstündäki bulut ot ýalydy.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 Musany 80 ýaşyndaka Ysraýylyň baştutany diýip atlandyrdy.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meýilnamasy biziňkiden tapawutly, ýöne meýilnamasy elmydama kämildir.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meýilnamasynyň kämildigine ynanmalydyrys we Oňa bagly bolmalydyrys.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Musa çadyr-Hudaýyň öýi etmegi buýurdy.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Çadyr hakda, onuň görnüşi we oňa taýyn bolmaly zatlar hakda hemme zady aýtdy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çadyrda Hudaýa ybadat edenlerinde her makalany nähili ulanmalydygyny olara habar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we ysraýyl halky Hudaýyň görkezmesi boýunça Çadyr-Hudaýyň öýi ýasady.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Çadyryň gurlan güni, Hudaýyň şöhratyny görkezýän bulut ony örtdi. Çadyr Hudaýyň Ysraýyl bilen bile bolandygyny görkezýärdi.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ysraýyllara çadyry - Hudaýyň öýüni döretmäge rugsat berdi we olary çadyr bilen olaryň merkezi edip ýaşatdy.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Akylymyzyň we durmuşyň merkezi hökmünde Hudaý bilen ýaşamalydyrys.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rgbClr val="FF0000"/>
                </a:solidFill>
              </a:rPr>
              <a:t>Hudaý?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biziň bilen ýaşaýar, biziň bilen gezýär, ýol görkezýär we biziň bilen gürleşýär.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Ysraýyllara Hudaý näme ýol berdi?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Altyn göle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tabşyryk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Köşk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Çadyr-Hudaýyň öýi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Çadyr-Hudaýyň öýi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bg1">
                    <a:lumMod val="50000"/>
                  </a:schemeClr>
                </a:solidFill>
              </a:rPr>
              <a:t>Çadyr, Şaýatlyk çadyry gurlan güni bulut ony örtdi. Agşamdan agşama çenli çadyryň üstündäki bulut ot ýalydy.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Sanlar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Hudaý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400"/>
              <a:t>Iceriho ýykyldy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bizi kämil meýilnamalary bilen alyp barýar. Taňrynyň meýilnamalarynda ýalňyşlyk ýok.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Ruhanylar surnaý çalynanda, ýedinji gezek Joshuaeşuwa halka: "Gygyr! Çünki Reb saňa şäher berdi!"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Joshuaeşuwa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wada berlen ýurda girmek islediler. Emma uly gala bolan iceriho olaryň ýollaryny petikledi.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olaryň ýolbaşçysy Joshuaeşuwa, icerihony nädip ýok etmelidigini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 halky Hudaýyň görkezmesi boýunça ýedi gün icerihonyň diwaryny aýlandy.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Alty gün diwaryň daşyndan aýlanyp ýörkäler, her gün bir gezek Jeriko bir dýuým gymyldamady.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Seventhedinji gün, ýedi gezek aýlandylar. Seventhedinji gezek gaty gygyryşdylar, diwar ýykyldy.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öz güýji bilen icerihony ýok edip bilmediler. Emma Hudaý olar üçin öz güýji bilen icerihony ýok etdi.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Ysraýyllar Hudaýa boýun bolmak arkaly ýeňiş gazandylar.</a:t>
            </a: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Durmuşymyzy Hudaýa boýun bolup ýaşalyň.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 ýeňiş gazanandygy üçin Hudaýa şükür edeliň!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3200"/>
              <a:t>Hudaý?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rgbClr val="C00000"/>
                </a:solidFill>
              </a:rPr>
              <a:t>Hudaý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Öz güýji bilen Öz halkyna ýeňiş berýär.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oryeňiş Hudaýy!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Joshuaeşuwany icerihony ýok etmegi näme buýurdy?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icerihoda ýedi gün daş zyňyň.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iceriho üçin ýedi gün doga ediň.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iceriho üçin ýedi gün öwgi aýdyň.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icerihonyň diwaryny ýedi gün we ondan soň ýörediň</a:t>
            </a:r>
          </a:p>
          <a:p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soňky gün gaty gygyryň.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Jer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icerihonyň diwaryny ýedi gün we ondan soň ýörediň</a:t>
            </a:r>
          </a:p>
          <a:p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soňky gün gaty gygyryň.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Ruhanylar surnaý çalynanda, ýedinji gezek Joshuaeşuwa halka: "Gygyr! Çünki Reb saňa şäher berdi!"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Joshuaeşuwa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